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AF3D809-5DA7-4A35-A2AB-2283F95282BC}">
  <a:tblStyle styleId="{CAF3D809-5DA7-4A35-A2AB-2283F95282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8c5ecf5a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8c5ecf5a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12d106c0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12d106c0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12d106c0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12d106c0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6a3631fb0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6a3631fb0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12d106c0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12d106c0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6a3631fb0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6a3631fb0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6a3631fb0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6a3631fb0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12d106c0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12d106c0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6a3631fb0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6a3631fb0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12d106c08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12d106c08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a3631fb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6a3631fb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6a4f0c2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6a4f0c2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4622fc06_0_1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c4622fc06_0_1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c4622fc0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c4622fc0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12d106c0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12d106c0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12d106c08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12d106c08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c6d5ae0e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c6d5ae0e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c6d5ae0ed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c6d5ae0ed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6a3631f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6a3631f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robotshop.com/en/uarm-swift-pro-standard-4-dof-metal-robotic-arm-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14.jpg"/><Relationship Id="rId5" Type="http://schemas.openxmlformats.org/officeDocument/2006/relationships/image" Target="../media/image6.jpg"/><Relationship Id="rId6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jkBz3F8BTXluwG1AjL3uD-o8NZeXBUqs/view" TargetMode="External"/><Relationship Id="rId4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P.V.I.R Final Presentation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4/24/2</a:t>
            </a: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019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Advisor: Lukas Graber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Stephanie Chan, stephchan40@gatech.edu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Elizabeth Fuller, efuller3@gatech.edu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Adrian Muñoz, am262601@gatech.edu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Nelson Raphael, nraphael7@gatech.edu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Lemek Robinson, lrobinson61@gatech.edu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b="0" l="2884" r="0" t="0"/>
          <a:stretch/>
        </p:blipFill>
        <p:spPr>
          <a:xfrm>
            <a:off x="84900" y="2639725"/>
            <a:ext cx="3037104" cy="2345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311700" y="1229875"/>
            <a:ext cx="4308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Graphing functions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Toolbar to manipulate zoom or save data to host pc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 to switch between live graph and static graph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Static data has more points and is easy to manipulate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 to toggle freeze of live graph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000" y="696475"/>
            <a:ext cx="4489626" cy="31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</a:t>
            </a:r>
            <a:endParaRPr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311700" y="1229875"/>
            <a:ext cx="4111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</a:t>
            </a:r>
            <a:r>
              <a:rPr lang="en"/>
              <a:t>acquisition</a:t>
            </a:r>
            <a:r>
              <a:rPr lang="en"/>
              <a:t> from sensors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Sends motor instructions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Stepper library on digital pins for the arm motors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Pwm signal for the movement motors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Communicates</a:t>
            </a:r>
            <a:r>
              <a:rPr lang="en"/>
              <a:t> to the raspberry pi via serial connection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Due analogReference minimum</a:t>
            </a:r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675" y="150225"/>
            <a:ext cx="3553825" cy="45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Comms</a:t>
            </a:r>
            <a:endParaRPr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934" y="1060076"/>
            <a:ext cx="7244092" cy="363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with Hardware</a:t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Challenge: Constantly updating Bill of Materials and ordering new parts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Future Solution: Finalizing arm assembly design and schematic earlier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Challenge: Waterproofing sensor package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Future Solution: Buy waterproof box; sensors that must be exposed to the environment can have sealed openings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Challenge: CO sensor implementation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Future Solution: Buy </a:t>
            </a:r>
            <a:r>
              <a:rPr lang="en"/>
              <a:t>arduino</a:t>
            </a:r>
            <a:r>
              <a:rPr lang="en"/>
              <a:t> board to mount it 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Challenge: Machining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Future Solution: Waterjet holes so they are perfectly aligned the first 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with Hardware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311700" y="1157300"/>
            <a:ext cx="4916700" cy="3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Challenge: Cabling and final assembly</a:t>
            </a:r>
            <a:endParaRPr/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Had a lot of parts and connections inside the robot body making it very easy for things to become disconnected </a:t>
            </a:r>
            <a:endParaRPr/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Powering everything off the same battery caused cabling to be messy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Challenge: Mechanical Arm Assembly</a:t>
            </a:r>
            <a:endParaRPr/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Conducting better research on different mechanical lift and rotational designs.</a:t>
            </a:r>
            <a:endParaRPr/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Learning how to use a CAD software for arm design</a:t>
            </a:r>
            <a:endParaRPr/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Length of T-slots made sliding for the sensor plate difficult</a:t>
            </a:r>
            <a:endParaRPr/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Pulley belts slipping when operating</a:t>
            </a:r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580" y="83899"/>
            <a:ext cx="3608222" cy="4810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with Software</a:t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Challenge: Serial communication to and from the Arduino is too slow to process controller commands efficiently leading to dropped inputs and a delay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Future Design Solution: Have arduino directly </a:t>
            </a:r>
            <a:r>
              <a:rPr lang="en"/>
              <a:t>receive</a:t>
            </a:r>
            <a:r>
              <a:rPr lang="en"/>
              <a:t> controller inputs; possibly a bluetooth module with antenna </a:t>
            </a:r>
            <a:r>
              <a:rPr lang="en"/>
              <a:t>receiver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Challenge: Video stream lag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processing mqtt code in parallel the pi could not keep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Challenge: controller input retention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Xbox controller only registers inputs when it refreshes and is unable to retain the last button pressed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 BIGGEST CHALLENGE...</a:t>
            </a:r>
            <a:endParaRPr/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347075" y="1017800"/>
            <a:ext cx="85206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Staying under budget: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/>
          </a:p>
        </p:txBody>
      </p:sp>
      <p:graphicFrame>
        <p:nvGraphicFramePr>
          <p:cNvPr id="199" name="Google Shape;199;p28"/>
          <p:cNvGraphicFramePr/>
          <p:nvPr/>
        </p:nvGraphicFramePr>
        <p:xfrm>
          <a:off x="648275" y="177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{CAF3D809-5DA7-4A35-A2AB-2283F95282BC}</a:tableStyleId>
              </a:tblPr>
              <a:tblGrid>
                <a:gridCol w="5154775"/>
                <a:gridCol w="20842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and Robot Lid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$511.84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Sensors and Control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$146.10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 and </a:t>
                      </a:r>
                      <a:r>
                        <a:rPr lang="en"/>
                        <a:t>Cabling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$150.37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Lab Testing and Debugging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$26.73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</a:t>
                      </a:r>
                      <a:r>
                        <a:rPr lang="en"/>
                        <a:t>Environment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$29.60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 Cost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$864.64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we could have saved money</a:t>
            </a:r>
            <a:endParaRPr/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 had a lot of assembly parts that we didn’t need to buy (screws, taps, wires, cables etc)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Could have gone without testing environment (usescrap wood in lab instead)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Could have used lower end power supply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311700" y="961025"/>
            <a:ext cx="4656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Collapsible</a:t>
            </a:r>
            <a:r>
              <a:rPr lang="en" sz="1400"/>
              <a:t> arm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Scissor lift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Implement audio capture hardware in sensor package design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GUI contains audio track already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Write training manual for utility workers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will give everyone the ability to troubleshoot the robot</a:t>
            </a:r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775" y="672225"/>
            <a:ext cx="3381535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6429650" y="4542100"/>
            <a:ext cx="2714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Figure Source: (Anon, 2019)  [2]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219" name="Google Shape;219;p31"/>
          <p:cNvSpPr txBox="1"/>
          <p:nvPr>
            <p:ph idx="1" type="body"/>
          </p:nvPr>
        </p:nvSpPr>
        <p:spPr>
          <a:xfrm>
            <a:off x="311700" y="11237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 the number of design iterations and assure at least one is complete and make changes accordingly.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Don't</a:t>
            </a:r>
            <a:r>
              <a:rPr lang="en"/>
              <a:t> worry about ordering lab testing materials and check lab for assembly parts before ordering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 the CAD design, assembly and schematics before ordering parts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more slack on cables then one might think is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for more time to integrate software with hardware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Simplicity is best - trying to integrate too many parts results in things not working last minute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017800"/>
            <a:ext cx="42177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Protect inspection workers from the dangers of powervaults</a:t>
            </a:r>
            <a:endParaRPr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800"/>
              <a:t>Electrical parts are responsible for 80% of electrocution deaths among workers</a:t>
            </a:r>
            <a:r>
              <a:rPr lang="en"/>
              <a:t> [1]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Simplify</a:t>
            </a:r>
            <a:r>
              <a:rPr lang="en" sz="2000"/>
              <a:t> the process of logging data and inspecting powervaults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725" y="249301"/>
            <a:ext cx="3646759" cy="43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225" name="Google Shape;225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[1] 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Cpwr.com. (2019). </a:t>
            </a:r>
            <a:r>
              <a:rPr i="1"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Chart Book (6th edition): Fatal and Nonfatal Injuries - Fatalities from Contact with Electricity in </a:t>
            </a:r>
            <a:endParaRPr i="1"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Construction | CPWR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[online] Available at: https://www.cpwr.com/chart-book-6th-edition-fatal-and-nonfatal-injuries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-fatalities-contact-electricity-construction-0 [Accessed 22 Apr. 2019].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[2]  Anon, (2019). [online] Available at: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https://www.robotshop.com/en/uarm-swift-pro-standard-4-dof-metal-robotic-arm-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bluetooth-suction-cup.html [Accessed 22 Apr. 2019].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229875"/>
            <a:ext cx="4853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Design, program, and build a remote controlled P</a:t>
            </a:r>
            <a:r>
              <a:rPr lang="en"/>
              <a:t>ower Vault Inspection Robot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user-friendly GUI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Assemble a sensor package to examine the quality of the environment using video and gas sensors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Design and build a mechanical lift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Design and build a test environment to demonstrate the robot at the Capstone Design Expo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825" y="412250"/>
            <a:ext cx="3239274" cy="431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4601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11700" y="1209825"/>
            <a:ext cx="8520600" cy="3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Mechanical Arm Specs</a:t>
            </a:r>
            <a:endParaRPr sz="14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Height : Variable height from 1 - 6 feet ✔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Degrees of Freedom : 2 degrees of movement ✔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 Size : Fits in a 760mm Diameter Manhole✔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 Package Specs</a:t>
            </a:r>
            <a:endParaRPr sz="14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: Can Stream Video to GUI ✔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Gas Sensor : Check Air Quality ✔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 Thermal Camera : Record Thermal Images ✔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Microphone : Record Sounds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 Specs</a:t>
            </a:r>
            <a:endParaRPr sz="14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Mobile:  Usable on Mobile Platforms ✔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Capabilities: Remotely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Controllable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Robot ✔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Logging: Log Information ✔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Streaming: Real-Time Data Streaming ✔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972" y="694013"/>
            <a:ext cx="2963551" cy="39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199" y="2716200"/>
            <a:ext cx="2613804" cy="196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3300" y="197750"/>
            <a:ext cx="1537650" cy="204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600" y="197750"/>
            <a:ext cx="2547425" cy="19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7875" y="2515675"/>
            <a:ext cx="2771200" cy="20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898125" y="1973125"/>
            <a:ext cx="232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Preliminary design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2816238" y="2244400"/>
            <a:ext cx="232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Team testing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5189875" y="2183225"/>
            <a:ext cx="232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 route to Capstone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7510375" y="2424413"/>
            <a:ext cx="232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EXPO!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Expo Troubleshooting ft. Lemek</a:t>
            </a:r>
            <a:endParaRPr/>
          </a:p>
        </p:txBody>
      </p:sp>
      <p:pic>
        <p:nvPicPr>
          <p:cNvPr id="129" name="Google Shape;129;p18" title="IMG_1990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500" y="12298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257600"/>
            <a:ext cx="2324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Overview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162" y="0"/>
            <a:ext cx="6787838" cy="48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/>
          <p:nvPr/>
        </p:nvSpPr>
        <p:spPr>
          <a:xfrm>
            <a:off x="3899625" y="86725"/>
            <a:ext cx="805500" cy="1020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4873400" y="3676100"/>
            <a:ext cx="805500" cy="1020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311700" y="1444275"/>
            <a:ext cx="1945200" cy="30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Design Problems: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Too many steps to get XBox inputs to the arduino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 Sensor needs a mounting board and multiple voltages to operate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</a:t>
            </a:r>
            <a:r>
              <a:rPr lang="en"/>
              <a:t> Arm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311700" y="1229875"/>
            <a:ext cx="5994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Utilizes 2 Nema 17 stepper motors to lift the platform and rotate the T-slots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T-slots sit on an 8” turntable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 package casing is not waterproof (3D printed)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Nema stepper motor mounts 3D printed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Sliders attached to T-slots used to enable lift of sensor package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GT2 block used to enable the rotational motion of pulley to a mechanical lift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GT2 block also used in the open belt closures for the 2GT belt.</a:t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b="9746" l="38488" r="46709" t="12280"/>
          <a:stretch/>
        </p:blipFill>
        <p:spPr>
          <a:xfrm>
            <a:off x="6569839" y="0"/>
            <a:ext cx="17359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2472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240950" y="904600"/>
            <a:ext cx="4214100" cy="3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Kivy: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Task organization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Matplotlib for graphics building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Video streaming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Worked  well but computationally heavy for the raspberry 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collection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Subscribe to a MQTT server on the raspberry 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logging option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Live audio and object temperature plot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Live </a:t>
            </a:r>
            <a:r>
              <a:rPr lang="en"/>
              <a:t>gauge graphic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Live temperature bar graph</a:t>
            </a:r>
            <a:r>
              <a:rPr lang="en"/>
              <a:t> </a:t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975" y="823300"/>
            <a:ext cx="4544500" cy="318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